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DANJ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0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. PREMA OBLIKU&#10;1.3. sa umetnutim&#10;(usađenim) zupcima&#10;1.4. livena glodala – od&#10;brzoreznog čelika&#10;2.1. valjkasta&#10;2.2. kotu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6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. PREMA NAČINU POSTAVLJANJA&#10;4. PREMA NAMENI&#10;4.1. glodala za obradu ravnih površina&#10;4.2. glodala za žlebove&#10;4.3. glodala z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0" y="228600"/>
            <a:ext cx="822100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0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. PREMA OBLIKU ZUBACA&#10;5.1. sa pravim&#10;zupcima&#10;5.2. sa kosim zupcima&#10;5.3. sa ukrštenim&#10;zupcima&#10;5.4. sa strelastim&#10;zupcima&#10;5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8238"/>
            <a:ext cx="8291282" cy="622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51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zbor elemenata režima obrade pri glodanju zavisi od:&#10;•karakteristika materijala obratka i alata&#10;•oblika i dimenzija obr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4" y="279597"/>
            <a:ext cx="8254576" cy="61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59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rzina rezanja u obradi glodanjem predstavlja obimnu brzinu glodala:&#10;gde su: D (mm) - prečnik glodala i n (o/min) - broj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763001" cy="6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04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šine u obradi glodanjem ili glodalice se, prema konstruktivnom rešenju, dele na:&#10;- konzolne (horizontalne, vertikalne 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0" y="75723"/>
            <a:ext cx="8850930" cy="664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44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od konzolnih&#10;glodalica kretanja u&#10;uzdužnom, poprečnom i&#10;vertikalnom pravcu&#10;(pravcu osa X, Y i Z)&#10;izvodi radni sto, tako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381"/>
            <a:ext cx="8534399" cy="64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16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od vertikalnih glodalica&#10;položaj radnog vretena je&#10;vertikalan, mada se sve&#10;češće izrađuju glodalice sa&#10;radnim vretenima 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0" y="228121"/>
            <a:ext cx="8748800" cy="63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44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niverzalne glodalice su koncepcijski tako oblikovane da mogu raditi kao horizontalne&#10;ili vertikalne. Pored toga većina u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6310"/>
            <a:ext cx="8666794" cy="65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13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opirne glodalice su namenjene su&#10;za obradu krivolinijskih kontura i&#10;profilisanih površina. Poseduju dva&#10;paralelna vreten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5" y="304800"/>
            <a:ext cx="8423997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4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brada glodanjem je postupak obrade ravnih površina, žljebova, profilisanih&#10;(fazonskih) kontura, površina specijalnog i s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6610"/>
            <a:ext cx="8686799" cy="624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orišćenjem podeonog stola na univerzalnoj glodalici mogu se obrađivati&#10;površine pod uglom. Podeoni sto se postavi na rad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599"/>
            <a:ext cx="8754408" cy="64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4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odeoni aparati se koriste za ostvarivanje različitog broja podela u pojedinačnoj i&#10;maloserijskoj proizvodnje, pri bušenj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81" y="175600"/>
            <a:ext cx="8596083" cy="645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loda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01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362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HVALA NA PAŽNJI</a:t>
            </a:r>
            <a:endParaRPr lang="en-US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3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a smeru međusobnih kretanja alata i predmeta obrade razlikuju se dva&#10;postupka obrade glodanjem i to obrada:&#10;- istosm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8000"/>
            <a:ext cx="7885625" cy="59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96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snovne operacije u obradi glodanjem su obrade:&#10;- ravnih površina,&#10;- krivolinijskih kontura,&#10;- površina specijalnog oblik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6991"/>
            <a:ext cx="8343461" cy="60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brada krivolinijskih kontura je obrada profilisanih površina, ispupčenja,&#10;udubljenja, zaobljenja, zavojnih žljebova, slo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29" y="228600"/>
            <a:ext cx="850997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1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zrada i obrada površina specijalnog oblika glodanjem je izrada T -&#10;žljebova, profila prizmi, žljebova u vidu ″lastinog 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75" y="457200"/>
            <a:ext cx="791652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8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zrada i obrada površina složenog oblika glodanjem je izrada zupčanika, navoja,&#10;ožljebljenih vratila, gravura alata za ko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61204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0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oizvodne operacije obrade glodanjem se često razvrstavaju i prema vrsti i obliku&#10;glodala koje se koristi pri obradi, i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1"/>
            <a:ext cx="7713856" cy="60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5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e za glodanje možemo da podelimo :&#10;PREMA NAČINU IZRADE&#10;PREMA OBLIKU&#10;PREMA NAČINU POSTAVLJANJA&#10;PREMA NAMENI&#10;PREMA OBLIKU Z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8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On-screen Show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Mix</dc:creator>
  <cp:lastModifiedBy>Mix</cp:lastModifiedBy>
  <cp:revision>2</cp:revision>
  <dcterms:created xsi:type="dcterms:W3CDTF">2006-08-16T00:00:00Z</dcterms:created>
  <dcterms:modified xsi:type="dcterms:W3CDTF">2020-05-25T10:54:04Z</dcterms:modified>
</cp:coreProperties>
</file>